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handoutMasterIdLst>
    <p:handoutMasterId r:id="rId23"/>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5" r:id="rId14"/>
    <p:sldId id="313" r:id="rId15"/>
    <p:sldId id="314" r:id="rId16"/>
    <p:sldId id="260" r:id="rId17"/>
    <p:sldId id="268" r:id="rId18"/>
    <p:sldId id="283" r:id="rId19"/>
    <p:sldId id="284" r:id="rId20"/>
    <p:sldId id="289"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3821" autoAdjust="0"/>
  </p:normalViewPr>
  <p:slideViewPr>
    <p:cSldViewPr snapToGrid="0">
      <p:cViewPr varScale="1">
        <p:scale>
          <a:sx n="75" d="100"/>
          <a:sy n="75" d="100"/>
        </p:scale>
        <p:origin x="1824"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387490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法を統合した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fusing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C8023F1-F5EE-4FE3-AE02-4E1CCED09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5" name="吹き出し: 四角形 4">
            <a:extLst>
              <a:ext uri="{FF2B5EF4-FFF2-40B4-BE49-F238E27FC236}">
                <a16:creationId xmlns:a16="http://schemas.microsoft.com/office/drawing/2014/main" id="{412036EC-462B-4D55-B9AB-50084AF52EF8}"/>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r>
              <a:rPr kumimoji="1" lang="en-US" altLang="ja-JP" sz="2800" b="1" dirty="0"/>
              <a:t>(</a:t>
            </a:r>
            <a:r>
              <a:rPr kumimoji="1" lang="ja-JP" altLang="en-US" sz="2800" b="1" dirty="0"/>
              <a:t>仮</a:t>
            </a:r>
            <a:r>
              <a:rPr kumimoji="1" lang="en-US" altLang="ja-JP" sz="2800" b="1" dirty="0"/>
              <a:t>)</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grpSp>
        <p:nvGrpSpPr>
          <p:cNvPr id="3" name="グループ化 2">
            <a:extLst>
              <a:ext uri="{FF2B5EF4-FFF2-40B4-BE49-F238E27FC236}">
                <a16:creationId xmlns:a16="http://schemas.microsoft.com/office/drawing/2014/main" id="{C1D093D0-BFFE-4CD4-A95D-8A7566523EFA}"/>
              </a:ext>
            </a:extLst>
          </p:cNvPr>
          <p:cNvGrpSpPr/>
          <p:nvPr/>
        </p:nvGrpSpPr>
        <p:grpSpPr>
          <a:xfrm>
            <a:off x="863600" y="1770663"/>
            <a:ext cx="7632700" cy="4650634"/>
            <a:chOff x="863600" y="1770663"/>
            <a:chExt cx="7632700" cy="4650634"/>
          </a:xfrm>
        </p:grpSpPr>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
        <p:nvSpPr>
          <p:cNvPr id="26" name="コンテンツ プレースホルダー 2">
            <a:extLst>
              <a:ext uri="{FF2B5EF4-FFF2-40B4-BE49-F238E27FC236}">
                <a16:creationId xmlns:a16="http://schemas.microsoft.com/office/drawing/2014/main" id="{0A9F4465-1068-4B06-BE98-E66E04E22E45}"/>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デプスマップ</a:t>
            </a:r>
            <a:endParaRPr lang="en-US" altLang="ja-JP" sz="1800" b="1" dirty="0">
              <a:solidFill>
                <a:schemeClr val="tx2"/>
              </a:solidFill>
            </a:endParaRP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撮影</a:t>
            </a:r>
          </a:p>
        </p:txBody>
      </p:sp>
      <p:sp>
        <p:nvSpPr>
          <p:cNvPr id="34" name="正方形/長方形 33">
            <a:extLst>
              <a:ext uri="{FF2B5EF4-FFF2-40B4-BE49-F238E27FC236}">
                <a16:creationId xmlns:a16="http://schemas.microsoft.com/office/drawing/2014/main" id="{2B21B4C1-3A33-4F9F-AE69-7DEFC6715C50}"/>
              </a:ext>
            </a:extLst>
          </p:cNvPr>
          <p:cNvSpPr/>
          <p:nvPr/>
        </p:nvSpPr>
        <p:spPr>
          <a:xfrm>
            <a:off x="5562959" y="6294270"/>
            <a:ext cx="230929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1497107" y="3383162"/>
            <a:ext cx="230929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多視点画像の取得</a:t>
            </a: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383162"/>
            <a:ext cx="230929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多焦点画像の取得</a:t>
            </a:r>
          </a:p>
        </p:txBody>
      </p:sp>
      <p:sp>
        <p:nvSpPr>
          <p:cNvPr id="39" name="矢印: 上 38">
            <a:extLst>
              <a:ext uri="{FF2B5EF4-FFF2-40B4-BE49-F238E27FC236}">
                <a16:creationId xmlns:a16="http://schemas.microsoft.com/office/drawing/2014/main" id="{33BBC45D-70F7-4E04-AFE9-476897928D39}"/>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4252800"/>
            <a:ext cx="317362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三角測量によるデプス推定</a:t>
            </a: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4254540"/>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合焦評価値によるデプス推定</a:t>
            </a:r>
            <a:endParaRPr kumimoji="1" lang="ja-JP" altLang="en-US" sz="2000" b="1" dirty="0">
              <a:latin typeface="Meiryo UI" panose="020B0604030504040204" pitchFamily="50" charset="-128"/>
              <a:ea typeface="Meiryo UI" panose="020B0604030504040204" pitchFamily="50" charset="-128"/>
            </a:endParaRPr>
          </a:p>
        </p:txBody>
      </p:sp>
      <p:sp>
        <p:nvSpPr>
          <p:cNvPr id="44" name="矢印: 上 43">
            <a:extLst>
              <a:ext uri="{FF2B5EF4-FFF2-40B4-BE49-F238E27FC236}">
                <a16:creationId xmlns:a16="http://schemas.microsoft.com/office/drawing/2014/main" id="{9E297E19-D97B-4724-A073-DD4BC045CDD3}"/>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863E9029-43D3-4633-8110-92E5EFE92D1F}"/>
              </a:ext>
            </a:extLst>
          </p:cNvPr>
          <p:cNvSpPr/>
          <p:nvPr/>
        </p:nvSpPr>
        <p:spPr>
          <a:xfrm rot="10800000">
            <a:off x="6717559" y="4790299"/>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54E09893-B005-4FCB-8D77-B23CEEA97D69}"/>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a:extLst>
              <a:ext uri="{FF2B5EF4-FFF2-40B4-BE49-F238E27FC236}">
                <a16:creationId xmlns:a16="http://schemas.microsoft.com/office/drawing/2014/main" id="{D8648B4B-AE13-4143-A9F5-898B6315D58B}"/>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得られたデプスの精度評価</a:t>
            </a:r>
            <a:endParaRPr kumimoji="1" lang="ja-JP" altLang="en-US" sz="2000" b="1"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828868B3-E958-4ACE-A7F2-8113C73EAA7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エネルギー最小化問題</a:t>
            </a:r>
          </a:p>
        </p:txBody>
      </p:sp>
      <p:sp>
        <p:nvSpPr>
          <p:cNvPr id="50" name="矢印: 上 49">
            <a:extLst>
              <a:ext uri="{FF2B5EF4-FFF2-40B4-BE49-F238E27FC236}">
                <a16:creationId xmlns:a16="http://schemas.microsoft.com/office/drawing/2014/main" id="{6E1EAEBB-42F0-45C3-931F-1DDD72E9EAC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4" name="コンテンツ プレースホルダー 2">
            <a:extLst>
              <a:ext uri="{FF2B5EF4-FFF2-40B4-BE49-F238E27FC236}">
                <a16:creationId xmlns:a16="http://schemas.microsoft.com/office/drawing/2014/main" id="{81C23D50-3433-4575-A3E0-C8FCCCA7CF49}"/>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5" name="コンテンツ プレースホルダー 2">
            <a:extLst>
              <a:ext uri="{FF2B5EF4-FFF2-40B4-BE49-F238E27FC236}">
                <a16:creationId xmlns:a16="http://schemas.microsoft.com/office/drawing/2014/main" id="{E6A42174-C641-4018-B0C6-5F8124B76059}"/>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6" name="コンテンツ プレースホルダー 2">
            <a:extLst>
              <a:ext uri="{FF2B5EF4-FFF2-40B4-BE49-F238E27FC236}">
                <a16:creationId xmlns:a16="http://schemas.microsoft.com/office/drawing/2014/main" id="{CEAECA94-EEC6-42CE-89AE-86304E8C2A70}"/>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7" name="コンテンツ プレースホルダー 2">
            <a:extLst>
              <a:ext uri="{FF2B5EF4-FFF2-40B4-BE49-F238E27FC236}">
                <a16:creationId xmlns:a16="http://schemas.microsoft.com/office/drawing/2014/main" id="{66DAFE57-845E-4DBF-89E8-CE890C89FC67}"/>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8" name="コンテンツ プレースホルダー 2">
            <a:extLst>
              <a:ext uri="{FF2B5EF4-FFF2-40B4-BE49-F238E27FC236}">
                <a16:creationId xmlns:a16="http://schemas.microsoft.com/office/drawing/2014/main" id="{E6066BE7-C245-473F-88E9-8E3CE0978415}"/>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9" name="正方形/長方形 58">
            <a:extLst>
              <a:ext uri="{FF2B5EF4-FFF2-40B4-BE49-F238E27FC236}">
                <a16:creationId xmlns:a16="http://schemas.microsoft.com/office/drawing/2014/main" id="{2793F77E-4AD6-4BC0-9904-359D26CDAB95}"/>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エネルギー最小化問題</a:t>
            </a:r>
            <a:endParaRPr kumimoji="1" lang="ja-JP" altLang="en-US" sz="2000" b="1" dirty="0">
              <a:latin typeface="Meiryo UI" panose="020B0604030504040204" pitchFamily="50" charset="-128"/>
              <a:ea typeface="Meiryo UI" panose="020B0604030504040204" pitchFamily="50" charset="-128"/>
            </a:endParaRPr>
          </a:p>
        </p:txBody>
      </p:sp>
      <p:sp>
        <p:nvSpPr>
          <p:cNvPr id="60" name="コンテンツ プレースホルダー 2">
            <a:extLst>
              <a:ext uri="{FF2B5EF4-FFF2-40B4-BE49-F238E27FC236}">
                <a16:creationId xmlns:a16="http://schemas.microsoft.com/office/drawing/2014/main" id="{18C12869-1AF3-482B-8A25-7E44A9C96414}"/>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61" name="矢印: 上 60">
            <a:extLst>
              <a:ext uri="{FF2B5EF4-FFF2-40B4-BE49-F238E27FC236}">
                <a16:creationId xmlns:a16="http://schemas.microsoft.com/office/drawing/2014/main" id="{7AC8BC2D-2197-4CC9-BA98-EEEB97874308}"/>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矢印: 上 61">
            <a:extLst>
              <a:ext uri="{FF2B5EF4-FFF2-40B4-BE49-F238E27FC236}">
                <a16:creationId xmlns:a16="http://schemas.microsoft.com/office/drawing/2014/main" id="{52BB102B-3954-4944-BA4F-C90F7F4831D9}"/>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コンテンツ プレースホルダー 2">
            <a:extLst>
              <a:ext uri="{FF2B5EF4-FFF2-40B4-BE49-F238E27FC236}">
                <a16:creationId xmlns:a16="http://schemas.microsoft.com/office/drawing/2014/main" id="{D45E8F76-56A5-4945-80DF-693F887D7713}"/>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64" name="コンテンツ プレースホルダー 2">
            <a:extLst>
              <a:ext uri="{FF2B5EF4-FFF2-40B4-BE49-F238E27FC236}">
                <a16:creationId xmlns:a16="http://schemas.microsoft.com/office/drawing/2014/main" id="{A5C516F4-9AB1-4CAD-BC78-12180DA6EB13}"/>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371520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 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r>
              <a:rPr lang="en-US" altLang="ja-JP" sz="2000" b="1" dirty="0">
                <a:solidFill>
                  <a:schemeClr val="tx2"/>
                </a:solidFill>
              </a:rPr>
              <a:t>(</a:t>
            </a:r>
            <a:r>
              <a:rPr lang="ja-JP" altLang="en-US" sz="2000" b="1" dirty="0">
                <a:solidFill>
                  <a:schemeClr val="tx2"/>
                </a:solidFill>
              </a:rPr>
              <a:t>仮</a:t>
            </a:r>
            <a:r>
              <a:rPr lang="en-US" altLang="ja-JP" sz="2000" b="1" dirty="0">
                <a:solidFill>
                  <a:schemeClr val="tx2"/>
                </a:solidFill>
              </a:rPr>
              <a:t>)</a:t>
            </a: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8" y="4232501"/>
                <a:ext cx="699875"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67114"/>
            <a:ext cx="2520824" cy="1681235"/>
          </a:xfrm>
          <a:prstGeom prst="rect">
            <a:avLst/>
          </a:prstGeom>
        </p:spPr>
      </p:pic>
      <p:pic>
        <p:nvPicPr>
          <p:cNvPr id="17" name="図 16">
            <a:extLst>
              <a:ext uri="{FF2B5EF4-FFF2-40B4-BE49-F238E27FC236}">
                <a16:creationId xmlns:a16="http://schemas.microsoft.com/office/drawing/2014/main" id="{428E3041-A214-43C4-9851-F06501CEE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032" y="3581455"/>
            <a:ext cx="2523970" cy="1683333"/>
          </a:xfrm>
          <a:prstGeom prst="rect">
            <a:avLst/>
          </a:prstGeom>
        </p:spPr>
      </p:pic>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763000"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4793</TotalTime>
  <Words>2309</Words>
  <Application>Microsoft Office PowerPoint</Application>
  <PresentationFormat>画面に合わせる (4:3)</PresentationFormat>
  <Paragraphs>330</Paragraphs>
  <Slides>20</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Focus法を統合した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1978</cp:revision>
  <dcterms:created xsi:type="dcterms:W3CDTF">2018-02-06T09:58:42Z</dcterms:created>
  <dcterms:modified xsi:type="dcterms:W3CDTF">2018-07-27T04:21:47Z</dcterms:modified>
</cp:coreProperties>
</file>